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3" r:id="rId3"/>
    <p:sldId id="257" r:id="rId4"/>
    <p:sldId id="258" r:id="rId5"/>
    <p:sldId id="281" r:id="rId6"/>
    <p:sldId id="282" r:id="rId7"/>
    <p:sldId id="283" r:id="rId8"/>
    <p:sldId id="280" r:id="rId9"/>
    <p:sldId id="272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CCA5B3-B873-413B-9DC4-5B75309BD85B}" type="doc">
      <dgm:prSet loTypeId="urn:microsoft.com/office/officeart/2005/8/layout/pyramid2" loCatId="pyramid" qsTypeId="urn:microsoft.com/office/officeart/2005/8/quickstyle/3d1" qsCatId="3D" csTypeId="urn:microsoft.com/office/officeart/2005/8/colors/accent1_2" csCatId="accent1" phldr="1"/>
      <dgm:spPr/>
    </dgm:pt>
    <dgm:pt modelId="{4903682F-21C3-4651-ADFE-C154B2B438E2}">
      <dgm:prSet phldrT="[Texto]"/>
      <dgm:spPr/>
      <dgm:t>
        <a:bodyPr/>
        <a:lstStyle/>
        <a:p>
          <a:r>
            <a:rPr lang="es-MX" dirty="0" smtClean="0"/>
            <a:t>Constitución Política de los Estados Unidos Mexicanos</a:t>
          </a:r>
          <a:endParaRPr lang="es-MX" dirty="0"/>
        </a:p>
      </dgm:t>
    </dgm:pt>
    <dgm:pt modelId="{9D3B556E-F141-4505-9E85-932959ACB4E2}" type="parTrans" cxnId="{EA5E0356-29D0-48B6-B304-5542DC757563}">
      <dgm:prSet/>
      <dgm:spPr/>
      <dgm:t>
        <a:bodyPr/>
        <a:lstStyle/>
        <a:p>
          <a:endParaRPr lang="es-MX"/>
        </a:p>
      </dgm:t>
    </dgm:pt>
    <dgm:pt modelId="{46DD0D7C-2B1B-4489-A702-D13FC1C59364}" type="sibTrans" cxnId="{EA5E0356-29D0-48B6-B304-5542DC757563}">
      <dgm:prSet/>
      <dgm:spPr/>
      <dgm:t>
        <a:bodyPr/>
        <a:lstStyle/>
        <a:p>
          <a:endParaRPr lang="es-MX"/>
        </a:p>
      </dgm:t>
    </dgm:pt>
    <dgm:pt modelId="{ACCCF610-658D-469C-A29D-3CB53B5BA711}">
      <dgm:prSet phldrT="[Texto]"/>
      <dgm:spPr/>
      <dgm:t>
        <a:bodyPr/>
        <a:lstStyle/>
        <a:p>
          <a:r>
            <a:rPr lang="es-MX" dirty="0" smtClean="0"/>
            <a:t>Leyes reglamentarias de la Constitución</a:t>
          </a:r>
          <a:endParaRPr lang="es-MX" dirty="0"/>
        </a:p>
      </dgm:t>
    </dgm:pt>
    <dgm:pt modelId="{0C57481F-2E40-43CE-A595-D653BDC2C565}" type="parTrans" cxnId="{50BA4C5C-F52C-42AA-A3CD-F3AA6B7386BE}">
      <dgm:prSet/>
      <dgm:spPr/>
      <dgm:t>
        <a:bodyPr/>
        <a:lstStyle/>
        <a:p>
          <a:endParaRPr lang="es-MX"/>
        </a:p>
      </dgm:t>
    </dgm:pt>
    <dgm:pt modelId="{1D5E5279-CF56-47E0-97B2-00C5724AE475}" type="sibTrans" cxnId="{50BA4C5C-F52C-42AA-A3CD-F3AA6B7386BE}">
      <dgm:prSet/>
      <dgm:spPr/>
      <dgm:t>
        <a:bodyPr/>
        <a:lstStyle/>
        <a:p>
          <a:endParaRPr lang="es-MX"/>
        </a:p>
      </dgm:t>
    </dgm:pt>
    <dgm:pt modelId="{36942592-0A64-4607-9EA2-0D37D22A66CA}">
      <dgm:prSet phldrT="[Texto]"/>
      <dgm:spPr/>
      <dgm:t>
        <a:bodyPr/>
        <a:lstStyle/>
        <a:p>
          <a:r>
            <a:rPr lang="es-MX" dirty="0" smtClean="0"/>
            <a:t>Leyes Fiscales específicas</a:t>
          </a:r>
          <a:endParaRPr lang="es-MX" dirty="0"/>
        </a:p>
      </dgm:t>
    </dgm:pt>
    <dgm:pt modelId="{84DBB72C-A217-4088-A764-7CE02D963E0D}" type="parTrans" cxnId="{BEB6D7E4-8098-4864-BC1F-D3191629012C}">
      <dgm:prSet/>
      <dgm:spPr/>
      <dgm:t>
        <a:bodyPr/>
        <a:lstStyle/>
        <a:p>
          <a:endParaRPr lang="es-MX"/>
        </a:p>
      </dgm:t>
    </dgm:pt>
    <dgm:pt modelId="{BFB08C95-382F-4F2F-9406-5A4338F3746B}" type="sibTrans" cxnId="{BEB6D7E4-8098-4864-BC1F-D3191629012C}">
      <dgm:prSet/>
      <dgm:spPr/>
      <dgm:t>
        <a:bodyPr/>
        <a:lstStyle/>
        <a:p>
          <a:endParaRPr lang="es-MX"/>
        </a:p>
      </dgm:t>
    </dgm:pt>
    <dgm:pt modelId="{47B832F6-BC91-4651-AF20-5B39CFD108DC}">
      <dgm:prSet/>
      <dgm:spPr/>
      <dgm:t>
        <a:bodyPr/>
        <a:lstStyle/>
        <a:p>
          <a:r>
            <a:rPr lang="es-MX" dirty="0" smtClean="0"/>
            <a:t>Código Fiscal de la Federación</a:t>
          </a:r>
          <a:endParaRPr lang="es-MX" dirty="0"/>
        </a:p>
      </dgm:t>
    </dgm:pt>
    <dgm:pt modelId="{F0A2AA89-2184-47A2-9344-F086872D1456}" type="parTrans" cxnId="{6FEDFD6B-D610-4BD9-B82C-3946A94D3A00}">
      <dgm:prSet/>
      <dgm:spPr/>
      <dgm:t>
        <a:bodyPr/>
        <a:lstStyle/>
        <a:p>
          <a:endParaRPr lang="es-MX"/>
        </a:p>
      </dgm:t>
    </dgm:pt>
    <dgm:pt modelId="{5DECE65B-5737-4699-AB41-76A77BE92CE8}" type="sibTrans" cxnId="{6FEDFD6B-D610-4BD9-B82C-3946A94D3A00}">
      <dgm:prSet/>
      <dgm:spPr/>
      <dgm:t>
        <a:bodyPr/>
        <a:lstStyle/>
        <a:p>
          <a:endParaRPr lang="es-MX"/>
        </a:p>
      </dgm:t>
    </dgm:pt>
    <dgm:pt modelId="{DE3E23AB-1D60-40EC-81AA-8E9EB8F9EB85}">
      <dgm:prSet/>
      <dgm:spPr/>
      <dgm:t>
        <a:bodyPr/>
        <a:lstStyle/>
        <a:p>
          <a:r>
            <a:rPr lang="es-MX" dirty="0" smtClean="0"/>
            <a:t>Reglamentos a las leyes fiscales</a:t>
          </a:r>
          <a:endParaRPr lang="es-MX" dirty="0"/>
        </a:p>
      </dgm:t>
    </dgm:pt>
    <dgm:pt modelId="{50F85A91-FEFE-4BE8-B883-3FBF3D058B68}" type="parTrans" cxnId="{101238FE-4EB7-4BFC-9F39-109838AE6B89}">
      <dgm:prSet/>
      <dgm:spPr/>
      <dgm:t>
        <a:bodyPr/>
        <a:lstStyle/>
        <a:p>
          <a:endParaRPr lang="es-MX"/>
        </a:p>
      </dgm:t>
    </dgm:pt>
    <dgm:pt modelId="{174EC20C-905A-42F6-AFAF-FE60EFB188C8}" type="sibTrans" cxnId="{101238FE-4EB7-4BFC-9F39-109838AE6B89}">
      <dgm:prSet/>
      <dgm:spPr/>
      <dgm:t>
        <a:bodyPr/>
        <a:lstStyle/>
        <a:p>
          <a:endParaRPr lang="es-MX"/>
        </a:p>
      </dgm:t>
    </dgm:pt>
    <dgm:pt modelId="{B449BB10-7C68-4EA4-A4BB-8CFDCAA74634}">
      <dgm:prSet/>
      <dgm:spPr/>
      <dgm:t>
        <a:bodyPr/>
        <a:lstStyle/>
        <a:p>
          <a:r>
            <a:rPr lang="es-MX" dirty="0" smtClean="0"/>
            <a:t>Resolución Miscelánea</a:t>
          </a:r>
          <a:endParaRPr lang="es-MX" dirty="0"/>
        </a:p>
      </dgm:t>
    </dgm:pt>
    <dgm:pt modelId="{87FAF37C-6896-47FF-9305-696A22175203}" type="parTrans" cxnId="{C3AE53F0-A090-4B34-AEBA-3E9E949AADE3}">
      <dgm:prSet/>
      <dgm:spPr/>
      <dgm:t>
        <a:bodyPr/>
        <a:lstStyle/>
        <a:p>
          <a:endParaRPr lang="es-MX"/>
        </a:p>
      </dgm:t>
    </dgm:pt>
    <dgm:pt modelId="{A14A4A1E-5DDA-40B5-8BDF-CB3BA3CE9C0D}" type="sibTrans" cxnId="{C3AE53F0-A090-4B34-AEBA-3E9E949AADE3}">
      <dgm:prSet/>
      <dgm:spPr/>
      <dgm:t>
        <a:bodyPr/>
        <a:lstStyle/>
        <a:p>
          <a:endParaRPr lang="es-MX"/>
        </a:p>
      </dgm:t>
    </dgm:pt>
    <dgm:pt modelId="{12A1389E-2254-43D8-B3A6-16B5B2F6D9ED}" type="pres">
      <dgm:prSet presAssocID="{56CCA5B3-B873-413B-9DC4-5B75309BD85B}" presName="compositeShape" presStyleCnt="0">
        <dgm:presLayoutVars>
          <dgm:dir/>
          <dgm:resizeHandles/>
        </dgm:presLayoutVars>
      </dgm:prSet>
      <dgm:spPr/>
    </dgm:pt>
    <dgm:pt modelId="{6C795249-8434-4189-9513-26459430AFB2}" type="pres">
      <dgm:prSet presAssocID="{56CCA5B3-B873-413B-9DC4-5B75309BD85B}" presName="pyramid" presStyleLbl="node1" presStyleIdx="0" presStyleCnt="1"/>
      <dgm:spPr/>
    </dgm:pt>
    <dgm:pt modelId="{380B34B5-0D12-4456-879F-307F3697470F}" type="pres">
      <dgm:prSet presAssocID="{56CCA5B3-B873-413B-9DC4-5B75309BD85B}" presName="theList" presStyleCnt="0"/>
      <dgm:spPr/>
    </dgm:pt>
    <dgm:pt modelId="{39BE7087-D87C-45E9-8D7C-21AED287379C}" type="pres">
      <dgm:prSet presAssocID="{4903682F-21C3-4651-ADFE-C154B2B438E2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BF4DE5-276E-4D75-B18E-9D959B01736A}" type="pres">
      <dgm:prSet presAssocID="{4903682F-21C3-4651-ADFE-C154B2B438E2}" presName="aSpace" presStyleCnt="0"/>
      <dgm:spPr/>
    </dgm:pt>
    <dgm:pt modelId="{3DF8BC84-BB47-4C43-8B7B-DADF7F2B064E}" type="pres">
      <dgm:prSet presAssocID="{ACCCF610-658D-469C-A29D-3CB53B5BA711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B08F01-4F73-4DA6-AB1D-0D51D14A0292}" type="pres">
      <dgm:prSet presAssocID="{ACCCF610-658D-469C-A29D-3CB53B5BA711}" presName="aSpace" presStyleCnt="0"/>
      <dgm:spPr/>
    </dgm:pt>
    <dgm:pt modelId="{6AA53A60-86EA-4CBC-A0CB-BA0D5D705D36}" type="pres">
      <dgm:prSet presAssocID="{36942592-0A64-4607-9EA2-0D37D22A66CA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D8C9B8-6C6F-42B7-81D5-807739033FF0}" type="pres">
      <dgm:prSet presAssocID="{36942592-0A64-4607-9EA2-0D37D22A66CA}" presName="aSpace" presStyleCnt="0"/>
      <dgm:spPr/>
    </dgm:pt>
    <dgm:pt modelId="{A8A584EC-E40D-457C-96CD-CA66448D2B81}" type="pres">
      <dgm:prSet presAssocID="{47B832F6-BC91-4651-AF20-5B39CFD108DC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81375F-B0DF-4767-B9C4-9CBFEAA53973}" type="pres">
      <dgm:prSet presAssocID="{47B832F6-BC91-4651-AF20-5B39CFD108DC}" presName="aSpace" presStyleCnt="0"/>
      <dgm:spPr/>
    </dgm:pt>
    <dgm:pt modelId="{93DC881F-A076-443B-88B8-6525C63FC6CD}" type="pres">
      <dgm:prSet presAssocID="{DE3E23AB-1D60-40EC-81AA-8E9EB8F9EB85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C5F799-A8EF-49D5-A838-6B91DB81F854}" type="pres">
      <dgm:prSet presAssocID="{DE3E23AB-1D60-40EC-81AA-8E9EB8F9EB85}" presName="aSpace" presStyleCnt="0"/>
      <dgm:spPr/>
    </dgm:pt>
    <dgm:pt modelId="{A1596D0C-A41C-4FAF-BC5F-CB9D450E31CF}" type="pres">
      <dgm:prSet presAssocID="{B449BB10-7C68-4EA4-A4BB-8CFDCAA74634}" presName="aNode" presStyleLbl="fgAcc1" presStyleIdx="5" presStyleCnt="6">
        <dgm:presLayoutVars>
          <dgm:bulletEnabled val="1"/>
        </dgm:presLayoutVars>
      </dgm:prSet>
      <dgm:spPr/>
    </dgm:pt>
    <dgm:pt modelId="{F70FF1F0-0755-4441-9716-7D33EED3E616}" type="pres">
      <dgm:prSet presAssocID="{B449BB10-7C68-4EA4-A4BB-8CFDCAA74634}" presName="aSpace" presStyleCnt="0"/>
      <dgm:spPr/>
    </dgm:pt>
  </dgm:ptLst>
  <dgm:cxnLst>
    <dgm:cxn modelId="{101238FE-4EB7-4BFC-9F39-109838AE6B89}" srcId="{56CCA5B3-B873-413B-9DC4-5B75309BD85B}" destId="{DE3E23AB-1D60-40EC-81AA-8E9EB8F9EB85}" srcOrd="4" destOrd="0" parTransId="{50F85A91-FEFE-4BE8-B883-3FBF3D058B68}" sibTransId="{174EC20C-905A-42F6-AFAF-FE60EFB188C8}"/>
    <dgm:cxn modelId="{50BA4C5C-F52C-42AA-A3CD-F3AA6B7386BE}" srcId="{56CCA5B3-B873-413B-9DC4-5B75309BD85B}" destId="{ACCCF610-658D-469C-A29D-3CB53B5BA711}" srcOrd="1" destOrd="0" parTransId="{0C57481F-2E40-43CE-A595-D653BDC2C565}" sibTransId="{1D5E5279-CF56-47E0-97B2-00C5724AE475}"/>
    <dgm:cxn modelId="{D631A326-36DE-4010-94C3-89A44F24AE52}" type="presOf" srcId="{56CCA5B3-B873-413B-9DC4-5B75309BD85B}" destId="{12A1389E-2254-43D8-B3A6-16B5B2F6D9ED}" srcOrd="0" destOrd="0" presId="urn:microsoft.com/office/officeart/2005/8/layout/pyramid2"/>
    <dgm:cxn modelId="{EA5E0356-29D0-48B6-B304-5542DC757563}" srcId="{56CCA5B3-B873-413B-9DC4-5B75309BD85B}" destId="{4903682F-21C3-4651-ADFE-C154B2B438E2}" srcOrd="0" destOrd="0" parTransId="{9D3B556E-F141-4505-9E85-932959ACB4E2}" sibTransId="{46DD0D7C-2B1B-4489-A702-D13FC1C59364}"/>
    <dgm:cxn modelId="{6FEDFD6B-D610-4BD9-B82C-3946A94D3A00}" srcId="{56CCA5B3-B873-413B-9DC4-5B75309BD85B}" destId="{47B832F6-BC91-4651-AF20-5B39CFD108DC}" srcOrd="3" destOrd="0" parTransId="{F0A2AA89-2184-47A2-9344-F086872D1456}" sibTransId="{5DECE65B-5737-4699-AB41-76A77BE92CE8}"/>
    <dgm:cxn modelId="{C5171E57-45C9-4D94-803B-B0A91CF5B695}" type="presOf" srcId="{DE3E23AB-1D60-40EC-81AA-8E9EB8F9EB85}" destId="{93DC881F-A076-443B-88B8-6525C63FC6CD}" srcOrd="0" destOrd="0" presId="urn:microsoft.com/office/officeart/2005/8/layout/pyramid2"/>
    <dgm:cxn modelId="{21F94DD0-D921-448D-8976-13609FFF44BC}" type="presOf" srcId="{47B832F6-BC91-4651-AF20-5B39CFD108DC}" destId="{A8A584EC-E40D-457C-96CD-CA66448D2B81}" srcOrd="0" destOrd="0" presId="urn:microsoft.com/office/officeart/2005/8/layout/pyramid2"/>
    <dgm:cxn modelId="{AFFA93E9-706B-45A6-BC06-0E0EC48EF243}" type="presOf" srcId="{B449BB10-7C68-4EA4-A4BB-8CFDCAA74634}" destId="{A1596D0C-A41C-4FAF-BC5F-CB9D450E31CF}" srcOrd="0" destOrd="0" presId="urn:microsoft.com/office/officeart/2005/8/layout/pyramid2"/>
    <dgm:cxn modelId="{EF017028-3F47-477D-9ED3-B0DA802FAD95}" type="presOf" srcId="{ACCCF610-658D-469C-A29D-3CB53B5BA711}" destId="{3DF8BC84-BB47-4C43-8B7B-DADF7F2B064E}" srcOrd="0" destOrd="0" presId="urn:microsoft.com/office/officeart/2005/8/layout/pyramid2"/>
    <dgm:cxn modelId="{601E4D08-EBE6-44F5-A8B1-4BC4AA981390}" type="presOf" srcId="{36942592-0A64-4607-9EA2-0D37D22A66CA}" destId="{6AA53A60-86EA-4CBC-A0CB-BA0D5D705D36}" srcOrd="0" destOrd="0" presId="urn:microsoft.com/office/officeart/2005/8/layout/pyramid2"/>
    <dgm:cxn modelId="{C3AE53F0-A090-4B34-AEBA-3E9E949AADE3}" srcId="{56CCA5B3-B873-413B-9DC4-5B75309BD85B}" destId="{B449BB10-7C68-4EA4-A4BB-8CFDCAA74634}" srcOrd="5" destOrd="0" parTransId="{87FAF37C-6896-47FF-9305-696A22175203}" sibTransId="{A14A4A1E-5DDA-40B5-8BDF-CB3BA3CE9C0D}"/>
    <dgm:cxn modelId="{BEB6D7E4-8098-4864-BC1F-D3191629012C}" srcId="{56CCA5B3-B873-413B-9DC4-5B75309BD85B}" destId="{36942592-0A64-4607-9EA2-0D37D22A66CA}" srcOrd="2" destOrd="0" parTransId="{84DBB72C-A217-4088-A764-7CE02D963E0D}" sibTransId="{BFB08C95-382F-4F2F-9406-5A4338F3746B}"/>
    <dgm:cxn modelId="{5F4355B9-2988-4097-BE4B-AC200564D7EA}" type="presOf" srcId="{4903682F-21C3-4651-ADFE-C154B2B438E2}" destId="{39BE7087-D87C-45E9-8D7C-21AED287379C}" srcOrd="0" destOrd="0" presId="urn:microsoft.com/office/officeart/2005/8/layout/pyramid2"/>
    <dgm:cxn modelId="{0CBA3F52-7845-44AC-A8A5-6C520CBA1F9D}" type="presParOf" srcId="{12A1389E-2254-43D8-B3A6-16B5B2F6D9ED}" destId="{6C795249-8434-4189-9513-26459430AFB2}" srcOrd="0" destOrd="0" presId="urn:microsoft.com/office/officeart/2005/8/layout/pyramid2"/>
    <dgm:cxn modelId="{C1268816-95B1-4A3A-B44A-9ECD6228AAEB}" type="presParOf" srcId="{12A1389E-2254-43D8-B3A6-16B5B2F6D9ED}" destId="{380B34B5-0D12-4456-879F-307F3697470F}" srcOrd="1" destOrd="0" presId="urn:microsoft.com/office/officeart/2005/8/layout/pyramid2"/>
    <dgm:cxn modelId="{AC651A7A-9ED8-450C-A84D-D1E9662AFA00}" type="presParOf" srcId="{380B34B5-0D12-4456-879F-307F3697470F}" destId="{39BE7087-D87C-45E9-8D7C-21AED287379C}" srcOrd="0" destOrd="0" presId="urn:microsoft.com/office/officeart/2005/8/layout/pyramid2"/>
    <dgm:cxn modelId="{C4F4B6F2-A43E-4C5C-85B0-060B6C2F7D22}" type="presParOf" srcId="{380B34B5-0D12-4456-879F-307F3697470F}" destId="{4FBF4DE5-276E-4D75-B18E-9D959B01736A}" srcOrd="1" destOrd="0" presId="urn:microsoft.com/office/officeart/2005/8/layout/pyramid2"/>
    <dgm:cxn modelId="{A69C81B2-5BC4-4983-A7C7-6C8C7DE60605}" type="presParOf" srcId="{380B34B5-0D12-4456-879F-307F3697470F}" destId="{3DF8BC84-BB47-4C43-8B7B-DADF7F2B064E}" srcOrd="2" destOrd="0" presId="urn:microsoft.com/office/officeart/2005/8/layout/pyramid2"/>
    <dgm:cxn modelId="{09F68D45-F9AD-4706-B49A-0E007E043284}" type="presParOf" srcId="{380B34B5-0D12-4456-879F-307F3697470F}" destId="{B1B08F01-4F73-4DA6-AB1D-0D51D14A0292}" srcOrd="3" destOrd="0" presId="urn:microsoft.com/office/officeart/2005/8/layout/pyramid2"/>
    <dgm:cxn modelId="{B982F1CD-687A-431F-A11B-664A0DF793D3}" type="presParOf" srcId="{380B34B5-0D12-4456-879F-307F3697470F}" destId="{6AA53A60-86EA-4CBC-A0CB-BA0D5D705D36}" srcOrd="4" destOrd="0" presId="urn:microsoft.com/office/officeart/2005/8/layout/pyramid2"/>
    <dgm:cxn modelId="{4169E297-EAE6-472E-8635-183E1DF93BFB}" type="presParOf" srcId="{380B34B5-0D12-4456-879F-307F3697470F}" destId="{3DD8C9B8-6C6F-42B7-81D5-807739033FF0}" srcOrd="5" destOrd="0" presId="urn:microsoft.com/office/officeart/2005/8/layout/pyramid2"/>
    <dgm:cxn modelId="{CB343B02-9FD9-41FB-B4E5-C115EAFC5910}" type="presParOf" srcId="{380B34B5-0D12-4456-879F-307F3697470F}" destId="{A8A584EC-E40D-457C-96CD-CA66448D2B81}" srcOrd="6" destOrd="0" presId="urn:microsoft.com/office/officeart/2005/8/layout/pyramid2"/>
    <dgm:cxn modelId="{8F0FCF79-3560-4B05-B54C-8A9EA5134AD8}" type="presParOf" srcId="{380B34B5-0D12-4456-879F-307F3697470F}" destId="{7F81375F-B0DF-4767-B9C4-9CBFEAA53973}" srcOrd="7" destOrd="0" presId="urn:microsoft.com/office/officeart/2005/8/layout/pyramid2"/>
    <dgm:cxn modelId="{A4DDCD88-DC2A-4271-928C-9D048975BFF7}" type="presParOf" srcId="{380B34B5-0D12-4456-879F-307F3697470F}" destId="{93DC881F-A076-443B-88B8-6525C63FC6CD}" srcOrd="8" destOrd="0" presId="urn:microsoft.com/office/officeart/2005/8/layout/pyramid2"/>
    <dgm:cxn modelId="{BA6DD4B2-D9BC-444A-A2DA-616B9959E951}" type="presParOf" srcId="{380B34B5-0D12-4456-879F-307F3697470F}" destId="{6BC5F799-A8EF-49D5-A838-6B91DB81F854}" srcOrd="9" destOrd="0" presId="urn:microsoft.com/office/officeart/2005/8/layout/pyramid2"/>
    <dgm:cxn modelId="{0A8979E3-2C00-4566-9ABD-F16B6C81B73F}" type="presParOf" srcId="{380B34B5-0D12-4456-879F-307F3697470F}" destId="{A1596D0C-A41C-4FAF-BC5F-CB9D450E31CF}" srcOrd="10" destOrd="0" presId="urn:microsoft.com/office/officeart/2005/8/layout/pyramid2"/>
    <dgm:cxn modelId="{1F5061D7-7D03-4FA5-9ABE-3F6749AF74A7}" type="presParOf" srcId="{380B34B5-0D12-4456-879F-307F3697470F}" destId="{F70FF1F0-0755-4441-9716-7D33EED3E616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A28D9B-B23A-449E-A90F-BDAF3DD95345}" type="doc">
      <dgm:prSet loTypeId="urn:microsoft.com/office/officeart/2005/8/layout/hList7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E2B0710F-26D4-433C-91A5-12D9A94BFAFC}">
      <dgm:prSet phldrT="[Texto]"/>
      <dgm:spPr/>
      <dgm:t>
        <a:bodyPr/>
        <a:lstStyle/>
        <a:p>
          <a:r>
            <a:rPr lang="es-MX" dirty="0" smtClean="0"/>
            <a:t>1. Leyes Federales</a:t>
          </a:r>
          <a:endParaRPr lang="es-MX" dirty="0"/>
        </a:p>
      </dgm:t>
    </dgm:pt>
    <dgm:pt modelId="{FAA45ECC-17CB-4EFF-B0D2-96C27A58DB50}" type="parTrans" cxnId="{4D02B375-1DFE-40A0-A6E2-216143505F29}">
      <dgm:prSet/>
      <dgm:spPr/>
      <dgm:t>
        <a:bodyPr/>
        <a:lstStyle/>
        <a:p>
          <a:endParaRPr lang="es-MX"/>
        </a:p>
      </dgm:t>
    </dgm:pt>
    <dgm:pt modelId="{339F8115-9342-4AE5-8EA1-3FC414DC36AF}" type="sibTrans" cxnId="{4D02B375-1DFE-40A0-A6E2-216143505F29}">
      <dgm:prSet/>
      <dgm:spPr/>
      <dgm:t>
        <a:bodyPr/>
        <a:lstStyle/>
        <a:p>
          <a:endParaRPr lang="es-MX"/>
        </a:p>
      </dgm:t>
    </dgm:pt>
    <dgm:pt modelId="{DECB1CC9-49C3-4434-84A7-AC0CF4796BC4}">
      <dgm:prSet phldrT="[Texto]"/>
      <dgm:spPr/>
      <dgm:t>
        <a:bodyPr/>
        <a:lstStyle/>
        <a:p>
          <a:r>
            <a:rPr lang="es-MX" dirty="0" smtClean="0"/>
            <a:t>2. Leyes Estatales </a:t>
          </a:r>
          <a:endParaRPr lang="es-MX" dirty="0"/>
        </a:p>
      </dgm:t>
    </dgm:pt>
    <dgm:pt modelId="{B3CF6A63-A5F5-4FBE-8065-10BDF15A0664}" type="parTrans" cxnId="{985686C7-B88F-40B5-80AF-A784C8D5ED08}">
      <dgm:prSet/>
      <dgm:spPr/>
      <dgm:t>
        <a:bodyPr/>
        <a:lstStyle/>
        <a:p>
          <a:endParaRPr lang="es-MX"/>
        </a:p>
      </dgm:t>
    </dgm:pt>
    <dgm:pt modelId="{3B43AF66-5746-40ED-9701-5DF93CAF4D1D}" type="sibTrans" cxnId="{985686C7-B88F-40B5-80AF-A784C8D5ED08}">
      <dgm:prSet/>
      <dgm:spPr/>
      <dgm:t>
        <a:bodyPr/>
        <a:lstStyle/>
        <a:p>
          <a:endParaRPr lang="es-MX"/>
        </a:p>
      </dgm:t>
    </dgm:pt>
    <dgm:pt modelId="{BDB40E40-32C3-4938-A2F9-6E4D569402B2}">
      <dgm:prSet phldrT="[Texto]"/>
      <dgm:spPr/>
      <dgm:t>
        <a:bodyPr/>
        <a:lstStyle/>
        <a:p>
          <a:r>
            <a:rPr lang="es-MX" dirty="0" smtClean="0"/>
            <a:t>3. Leyes para el Distrito federal</a:t>
          </a:r>
          <a:endParaRPr lang="es-MX" dirty="0"/>
        </a:p>
      </dgm:t>
    </dgm:pt>
    <dgm:pt modelId="{636F6268-81AC-4DB4-9BA1-BFF82BEFDBD8}" type="parTrans" cxnId="{E0A4B77A-FD63-49E1-8F16-2E8769760A05}">
      <dgm:prSet/>
      <dgm:spPr/>
      <dgm:t>
        <a:bodyPr/>
        <a:lstStyle/>
        <a:p>
          <a:endParaRPr lang="es-MX"/>
        </a:p>
      </dgm:t>
    </dgm:pt>
    <dgm:pt modelId="{35BC0B9C-1015-4389-A41D-1B5FAD6CA906}" type="sibTrans" cxnId="{E0A4B77A-FD63-49E1-8F16-2E8769760A05}">
      <dgm:prSet/>
      <dgm:spPr/>
      <dgm:t>
        <a:bodyPr/>
        <a:lstStyle/>
        <a:p>
          <a:endParaRPr lang="es-MX"/>
        </a:p>
      </dgm:t>
    </dgm:pt>
    <dgm:pt modelId="{F15CDA10-C6A6-4052-B1FC-3FD47B3D96AE}">
      <dgm:prSet phldrT="[Texto]"/>
      <dgm:spPr/>
      <dgm:t>
        <a:bodyPr/>
        <a:lstStyle/>
        <a:p>
          <a:r>
            <a:rPr lang="es-MX" dirty="0" smtClean="0"/>
            <a:t>4. Leyes municipales</a:t>
          </a:r>
          <a:endParaRPr lang="es-MX" dirty="0"/>
        </a:p>
      </dgm:t>
    </dgm:pt>
    <dgm:pt modelId="{3B8D6CF4-8F13-4DE2-93FE-34906732EC9E}" type="parTrans" cxnId="{BF6D575D-E882-4D87-A531-818F833DD066}">
      <dgm:prSet/>
      <dgm:spPr/>
      <dgm:t>
        <a:bodyPr/>
        <a:lstStyle/>
        <a:p>
          <a:endParaRPr lang="es-MX"/>
        </a:p>
      </dgm:t>
    </dgm:pt>
    <dgm:pt modelId="{7E6804E3-9F22-4155-BFF2-5A0E4E5CAF26}" type="sibTrans" cxnId="{BF6D575D-E882-4D87-A531-818F833DD066}">
      <dgm:prSet/>
      <dgm:spPr/>
      <dgm:t>
        <a:bodyPr/>
        <a:lstStyle/>
        <a:p>
          <a:endParaRPr lang="es-MX"/>
        </a:p>
      </dgm:t>
    </dgm:pt>
    <dgm:pt modelId="{684C9978-7339-452E-AD83-A18788B9A387}" type="pres">
      <dgm:prSet presAssocID="{5FA28D9B-B23A-449E-A90F-BDAF3DD95345}" presName="Name0" presStyleCnt="0">
        <dgm:presLayoutVars>
          <dgm:dir/>
          <dgm:resizeHandles val="exact"/>
        </dgm:presLayoutVars>
      </dgm:prSet>
      <dgm:spPr/>
    </dgm:pt>
    <dgm:pt modelId="{BA06FFCE-0F38-45E6-93AF-829D91BF2357}" type="pres">
      <dgm:prSet presAssocID="{5FA28D9B-B23A-449E-A90F-BDAF3DD95345}" presName="fgShape" presStyleLbl="fgShp" presStyleIdx="0" presStyleCnt="1"/>
      <dgm:spPr/>
    </dgm:pt>
    <dgm:pt modelId="{5C68F8A5-B1B3-424D-8C86-E41DE251F594}" type="pres">
      <dgm:prSet presAssocID="{5FA28D9B-B23A-449E-A90F-BDAF3DD95345}" presName="linComp" presStyleCnt="0"/>
      <dgm:spPr/>
    </dgm:pt>
    <dgm:pt modelId="{15C41ED0-94DA-4193-90E2-D4D5A10D1BC0}" type="pres">
      <dgm:prSet presAssocID="{E2B0710F-26D4-433C-91A5-12D9A94BFAFC}" presName="compNode" presStyleCnt="0"/>
      <dgm:spPr/>
    </dgm:pt>
    <dgm:pt modelId="{62111EC2-D27D-4509-AF0E-FE5717CB2875}" type="pres">
      <dgm:prSet presAssocID="{E2B0710F-26D4-433C-91A5-12D9A94BFAFC}" presName="bkgdShape" presStyleLbl="node1" presStyleIdx="0" presStyleCnt="4"/>
      <dgm:spPr/>
    </dgm:pt>
    <dgm:pt modelId="{7D1707C2-88FD-40F8-A5F4-8FD61D0BA0A9}" type="pres">
      <dgm:prSet presAssocID="{E2B0710F-26D4-433C-91A5-12D9A94BFAFC}" presName="nodeTx" presStyleLbl="node1" presStyleIdx="0" presStyleCnt="4">
        <dgm:presLayoutVars>
          <dgm:bulletEnabled val="1"/>
        </dgm:presLayoutVars>
      </dgm:prSet>
      <dgm:spPr/>
    </dgm:pt>
    <dgm:pt modelId="{9FE7891E-06BC-42BF-B29F-A64B7C36DA50}" type="pres">
      <dgm:prSet presAssocID="{E2B0710F-26D4-433C-91A5-12D9A94BFAFC}" presName="invisiNode" presStyleLbl="node1" presStyleIdx="0" presStyleCnt="4"/>
      <dgm:spPr/>
    </dgm:pt>
    <dgm:pt modelId="{96AFB554-20CE-4E2F-AFA0-BEB1C1F14444}" type="pres">
      <dgm:prSet presAssocID="{E2B0710F-26D4-433C-91A5-12D9A94BFAFC}" presName="imagNode" presStyleLbl="fgImgPlace1" presStyleIdx="0" presStyleCnt="4" custScaleY="112313" custLinFactNeighborX="123" custLinFactNeighborY="2361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2A348C9-749E-464D-BCEE-14B6E997ABAF}" type="pres">
      <dgm:prSet presAssocID="{339F8115-9342-4AE5-8EA1-3FC414DC36AF}" presName="sibTrans" presStyleLbl="sibTrans2D1" presStyleIdx="0" presStyleCnt="0"/>
      <dgm:spPr/>
    </dgm:pt>
    <dgm:pt modelId="{9D024738-9877-42C4-8B63-21EFDCEB1F33}" type="pres">
      <dgm:prSet presAssocID="{DECB1CC9-49C3-4434-84A7-AC0CF4796BC4}" presName="compNode" presStyleCnt="0"/>
      <dgm:spPr/>
    </dgm:pt>
    <dgm:pt modelId="{C447C688-4E95-426C-BBF1-17ED877C0676}" type="pres">
      <dgm:prSet presAssocID="{DECB1CC9-49C3-4434-84A7-AC0CF4796BC4}" presName="bkgdShape" presStyleLbl="node1" presStyleIdx="1" presStyleCnt="4" custLinFactNeighborX="-1592" custLinFactNeighborY="-6642"/>
      <dgm:spPr/>
      <dgm:t>
        <a:bodyPr/>
        <a:lstStyle/>
        <a:p>
          <a:endParaRPr lang="es-MX"/>
        </a:p>
      </dgm:t>
    </dgm:pt>
    <dgm:pt modelId="{FD5C64D8-85CB-46B6-8B25-46C4A25035DE}" type="pres">
      <dgm:prSet presAssocID="{DECB1CC9-49C3-4434-84A7-AC0CF4796BC4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842952-83B5-4609-B521-6ED9239BD98C}" type="pres">
      <dgm:prSet presAssocID="{DECB1CC9-49C3-4434-84A7-AC0CF4796BC4}" presName="invisiNode" presStyleLbl="node1" presStyleIdx="1" presStyleCnt="4"/>
      <dgm:spPr/>
    </dgm:pt>
    <dgm:pt modelId="{E09410AE-79ED-4A89-8A43-45236FB21DE8}" type="pres">
      <dgm:prSet presAssocID="{DECB1CC9-49C3-4434-84A7-AC0CF4796BC4}" presName="imagNod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DFBC69AE-A377-4D97-B6EA-C6E820F8C493}" type="pres">
      <dgm:prSet presAssocID="{3B43AF66-5746-40ED-9701-5DF93CAF4D1D}" presName="sibTrans" presStyleLbl="sibTrans2D1" presStyleIdx="0" presStyleCnt="0"/>
      <dgm:spPr/>
    </dgm:pt>
    <dgm:pt modelId="{C9DFFEBF-E6E7-4D80-BD14-64F3DFBD7CB1}" type="pres">
      <dgm:prSet presAssocID="{BDB40E40-32C3-4938-A2F9-6E4D569402B2}" presName="compNode" presStyleCnt="0"/>
      <dgm:spPr/>
    </dgm:pt>
    <dgm:pt modelId="{49165C57-9C5F-4A74-9D13-6F050B2724ED}" type="pres">
      <dgm:prSet presAssocID="{BDB40E40-32C3-4938-A2F9-6E4D569402B2}" presName="bkgdShape" presStyleLbl="node1" presStyleIdx="2" presStyleCnt="4" custLinFactNeighborX="-3088" custLinFactNeighborY="-3219"/>
      <dgm:spPr/>
    </dgm:pt>
    <dgm:pt modelId="{DAF9B96B-CDD9-4EB9-957E-AE7DFAE1A3E8}" type="pres">
      <dgm:prSet presAssocID="{BDB40E40-32C3-4938-A2F9-6E4D569402B2}" presName="nodeTx" presStyleLbl="node1" presStyleIdx="2" presStyleCnt="4">
        <dgm:presLayoutVars>
          <dgm:bulletEnabled val="1"/>
        </dgm:presLayoutVars>
      </dgm:prSet>
      <dgm:spPr/>
    </dgm:pt>
    <dgm:pt modelId="{C45EC7F7-8595-4EE9-986C-C1A6F4AA5887}" type="pres">
      <dgm:prSet presAssocID="{BDB40E40-32C3-4938-A2F9-6E4D569402B2}" presName="invisiNode" presStyleLbl="node1" presStyleIdx="2" presStyleCnt="4"/>
      <dgm:spPr/>
    </dgm:pt>
    <dgm:pt modelId="{0540DECC-D0DA-460E-A270-6BF75816E4C5}" type="pres">
      <dgm:prSet presAssocID="{BDB40E40-32C3-4938-A2F9-6E4D569402B2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03E90909-B341-4ABC-BF89-448745075F5A}" type="pres">
      <dgm:prSet presAssocID="{35BC0B9C-1015-4389-A41D-1B5FAD6CA906}" presName="sibTrans" presStyleLbl="sibTrans2D1" presStyleIdx="0" presStyleCnt="0"/>
      <dgm:spPr/>
    </dgm:pt>
    <dgm:pt modelId="{9DF07682-5993-4421-A8BE-DC2773DAF8AF}" type="pres">
      <dgm:prSet presAssocID="{F15CDA10-C6A6-4052-B1FC-3FD47B3D96AE}" presName="compNode" presStyleCnt="0"/>
      <dgm:spPr/>
    </dgm:pt>
    <dgm:pt modelId="{ABC06F23-CF0A-4F04-A1A0-34775C0D68D8}" type="pres">
      <dgm:prSet presAssocID="{F15CDA10-C6A6-4052-B1FC-3FD47B3D96AE}" presName="bkgdShape" presStyleLbl="node1" presStyleIdx="3" presStyleCnt="4" custLinFactNeighborX="-14252" custLinFactNeighborY="1801"/>
      <dgm:spPr/>
    </dgm:pt>
    <dgm:pt modelId="{D20FA0CC-023A-482E-B937-927F02F13228}" type="pres">
      <dgm:prSet presAssocID="{F15CDA10-C6A6-4052-B1FC-3FD47B3D96AE}" presName="nodeTx" presStyleLbl="node1" presStyleIdx="3" presStyleCnt="4">
        <dgm:presLayoutVars>
          <dgm:bulletEnabled val="1"/>
        </dgm:presLayoutVars>
      </dgm:prSet>
      <dgm:spPr/>
    </dgm:pt>
    <dgm:pt modelId="{0316FA71-C073-435B-9DFD-28AE89DFDEC0}" type="pres">
      <dgm:prSet presAssocID="{F15CDA10-C6A6-4052-B1FC-3FD47B3D96AE}" presName="invisiNode" presStyleLbl="node1" presStyleIdx="3" presStyleCnt="4"/>
      <dgm:spPr/>
    </dgm:pt>
    <dgm:pt modelId="{8AC01AE4-BBED-402D-9BBB-7319AF79E33C}" type="pres">
      <dgm:prSet presAssocID="{F15CDA10-C6A6-4052-B1FC-3FD47B3D96AE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4D02B375-1DFE-40A0-A6E2-216143505F29}" srcId="{5FA28D9B-B23A-449E-A90F-BDAF3DD95345}" destId="{E2B0710F-26D4-433C-91A5-12D9A94BFAFC}" srcOrd="0" destOrd="0" parTransId="{FAA45ECC-17CB-4EFF-B0D2-96C27A58DB50}" sibTransId="{339F8115-9342-4AE5-8EA1-3FC414DC36AF}"/>
    <dgm:cxn modelId="{C2B11FAB-8ED6-496C-A762-5ECA7931BB07}" type="presOf" srcId="{3B43AF66-5746-40ED-9701-5DF93CAF4D1D}" destId="{DFBC69AE-A377-4D97-B6EA-C6E820F8C493}" srcOrd="0" destOrd="0" presId="urn:microsoft.com/office/officeart/2005/8/layout/hList7"/>
    <dgm:cxn modelId="{E0A4B77A-FD63-49E1-8F16-2E8769760A05}" srcId="{5FA28D9B-B23A-449E-A90F-BDAF3DD95345}" destId="{BDB40E40-32C3-4938-A2F9-6E4D569402B2}" srcOrd="2" destOrd="0" parTransId="{636F6268-81AC-4DB4-9BA1-BFF82BEFDBD8}" sibTransId="{35BC0B9C-1015-4389-A41D-1B5FAD6CA906}"/>
    <dgm:cxn modelId="{C20DC31E-08CD-488D-AEB2-88D5E246BD17}" type="presOf" srcId="{E2B0710F-26D4-433C-91A5-12D9A94BFAFC}" destId="{62111EC2-D27D-4509-AF0E-FE5717CB2875}" srcOrd="0" destOrd="0" presId="urn:microsoft.com/office/officeart/2005/8/layout/hList7"/>
    <dgm:cxn modelId="{1E0E1895-8C93-4F0B-9AAF-3CDC29BF708C}" type="presOf" srcId="{BDB40E40-32C3-4938-A2F9-6E4D569402B2}" destId="{DAF9B96B-CDD9-4EB9-957E-AE7DFAE1A3E8}" srcOrd="1" destOrd="0" presId="urn:microsoft.com/office/officeart/2005/8/layout/hList7"/>
    <dgm:cxn modelId="{33A46D89-89B7-4CFC-B5A4-6C93312E8E18}" type="presOf" srcId="{DECB1CC9-49C3-4434-84A7-AC0CF4796BC4}" destId="{FD5C64D8-85CB-46B6-8B25-46C4A25035DE}" srcOrd="1" destOrd="0" presId="urn:microsoft.com/office/officeart/2005/8/layout/hList7"/>
    <dgm:cxn modelId="{BF6D575D-E882-4D87-A531-818F833DD066}" srcId="{5FA28D9B-B23A-449E-A90F-BDAF3DD95345}" destId="{F15CDA10-C6A6-4052-B1FC-3FD47B3D96AE}" srcOrd="3" destOrd="0" parTransId="{3B8D6CF4-8F13-4DE2-93FE-34906732EC9E}" sibTransId="{7E6804E3-9F22-4155-BFF2-5A0E4E5CAF26}"/>
    <dgm:cxn modelId="{242640D6-9DAB-4FEA-B12A-81ADF4FDF190}" type="presOf" srcId="{DECB1CC9-49C3-4434-84A7-AC0CF4796BC4}" destId="{C447C688-4E95-426C-BBF1-17ED877C0676}" srcOrd="0" destOrd="0" presId="urn:microsoft.com/office/officeart/2005/8/layout/hList7"/>
    <dgm:cxn modelId="{89E672B0-F848-4382-A346-C0FC8718618F}" type="presOf" srcId="{F15CDA10-C6A6-4052-B1FC-3FD47B3D96AE}" destId="{ABC06F23-CF0A-4F04-A1A0-34775C0D68D8}" srcOrd="0" destOrd="0" presId="urn:microsoft.com/office/officeart/2005/8/layout/hList7"/>
    <dgm:cxn modelId="{DE0F7D60-50C1-40BF-A13B-914E86EB95F6}" type="presOf" srcId="{339F8115-9342-4AE5-8EA1-3FC414DC36AF}" destId="{32A348C9-749E-464D-BCEE-14B6E997ABAF}" srcOrd="0" destOrd="0" presId="urn:microsoft.com/office/officeart/2005/8/layout/hList7"/>
    <dgm:cxn modelId="{2C8155C4-C399-4FF4-8E31-35055EF537F9}" type="presOf" srcId="{F15CDA10-C6A6-4052-B1FC-3FD47B3D96AE}" destId="{D20FA0CC-023A-482E-B937-927F02F13228}" srcOrd="1" destOrd="0" presId="urn:microsoft.com/office/officeart/2005/8/layout/hList7"/>
    <dgm:cxn modelId="{985686C7-B88F-40B5-80AF-A784C8D5ED08}" srcId="{5FA28D9B-B23A-449E-A90F-BDAF3DD95345}" destId="{DECB1CC9-49C3-4434-84A7-AC0CF4796BC4}" srcOrd="1" destOrd="0" parTransId="{B3CF6A63-A5F5-4FBE-8065-10BDF15A0664}" sibTransId="{3B43AF66-5746-40ED-9701-5DF93CAF4D1D}"/>
    <dgm:cxn modelId="{6AF9DBA4-970A-40C6-8D60-7D7899590578}" type="presOf" srcId="{5FA28D9B-B23A-449E-A90F-BDAF3DD95345}" destId="{684C9978-7339-452E-AD83-A18788B9A387}" srcOrd="0" destOrd="0" presId="urn:microsoft.com/office/officeart/2005/8/layout/hList7"/>
    <dgm:cxn modelId="{95C358F4-64A4-4C6F-88B9-94521918D54A}" type="presOf" srcId="{BDB40E40-32C3-4938-A2F9-6E4D569402B2}" destId="{49165C57-9C5F-4A74-9D13-6F050B2724ED}" srcOrd="0" destOrd="0" presId="urn:microsoft.com/office/officeart/2005/8/layout/hList7"/>
    <dgm:cxn modelId="{81168203-5B57-4346-B797-7309BF71B1F0}" type="presOf" srcId="{E2B0710F-26D4-433C-91A5-12D9A94BFAFC}" destId="{7D1707C2-88FD-40F8-A5F4-8FD61D0BA0A9}" srcOrd="1" destOrd="0" presId="urn:microsoft.com/office/officeart/2005/8/layout/hList7"/>
    <dgm:cxn modelId="{4893F7CD-6B26-4F80-8D85-C5FC1ED58713}" type="presOf" srcId="{35BC0B9C-1015-4389-A41D-1B5FAD6CA906}" destId="{03E90909-B341-4ABC-BF89-448745075F5A}" srcOrd="0" destOrd="0" presId="urn:microsoft.com/office/officeart/2005/8/layout/hList7"/>
    <dgm:cxn modelId="{EF77D125-A009-48F8-9807-026A1720CDD2}" type="presParOf" srcId="{684C9978-7339-452E-AD83-A18788B9A387}" destId="{BA06FFCE-0F38-45E6-93AF-829D91BF2357}" srcOrd="0" destOrd="0" presId="urn:microsoft.com/office/officeart/2005/8/layout/hList7"/>
    <dgm:cxn modelId="{8EA6C04A-CAB4-4E00-8DD1-6C147308FD4D}" type="presParOf" srcId="{684C9978-7339-452E-AD83-A18788B9A387}" destId="{5C68F8A5-B1B3-424D-8C86-E41DE251F594}" srcOrd="1" destOrd="0" presId="urn:microsoft.com/office/officeart/2005/8/layout/hList7"/>
    <dgm:cxn modelId="{9DACA502-782E-450B-8075-AAD24501F919}" type="presParOf" srcId="{5C68F8A5-B1B3-424D-8C86-E41DE251F594}" destId="{15C41ED0-94DA-4193-90E2-D4D5A10D1BC0}" srcOrd="0" destOrd="0" presId="urn:microsoft.com/office/officeart/2005/8/layout/hList7"/>
    <dgm:cxn modelId="{C6C021E5-0F23-48E8-AC43-9C551177DDFC}" type="presParOf" srcId="{15C41ED0-94DA-4193-90E2-D4D5A10D1BC0}" destId="{62111EC2-D27D-4509-AF0E-FE5717CB2875}" srcOrd="0" destOrd="0" presId="urn:microsoft.com/office/officeart/2005/8/layout/hList7"/>
    <dgm:cxn modelId="{F15EED2C-3035-46C2-A46C-8C002AB36037}" type="presParOf" srcId="{15C41ED0-94DA-4193-90E2-D4D5A10D1BC0}" destId="{7D1707C2-88FD-40F8-A5F4-8FD61D0BA0A9}" srcOrd="1" destOrd="0" presId="urn:microsoft.com/office/officeart/2005/8/layout/hList7"/>
    <dgm:cxn modelId="{1AC36FEC-328F-47FD-B68B-FBDD12310248}" type="presParOf" srcId="{15C41ED0-94DA-4193-90E2-D4D5A10D1BC0}" destId="{9FE7891E-06BC-42BF-B29F-A64B7C36DA50}" srcOrd="2" destOrd="0" presId="urn:microsoft.com/office/officeart/2005/8/layout/hList7"/>
    <dgm:cxn modelId="{5A8D8959-C611-40B6-921A-C62774C78434}" type="presParOf" srcId="{15C41ED0-94DA-4193-90E2-D4D5A10D1BC0}" destId="{96AFB554-20CE-4E2F-AFA0-BEB1C1F14444}" srcOrd="3" destOrd="0" presId="urn:microsoft.com/office/officeart/2005/8/layout/hList7"/>
    <dgm:cxn modelId="{54DD7941-CDD9-4124-9EC1-5A62EFB41D1B}" type="presParOf" srcId="{5C68F8A5-B1B3-424D-8C86-E41DE251F594}" destId="{32A348C9-749E-464D-BCEE-14B6E997ABAF}" srcOrd="1" destOrd="0" presId="urn:microsoft.com/office/officeart/2005/8/layout/hList7"/>
    <dgm:cxn modelId="{92C646AE-8214-454D-812E-E0717938F974}" type="presParOf" srcId="{5C68F8A5-B1B3-424D-8C86-E41DE251F594}" destId="{9D024738-9877-42C4-8B63-21EFDCEB1F33}" srcOrd="2" destOrd="0" presId="urn:microsoft.com/office/officeart/2005/8/layout/hList7"/>
    <dgm:cxn modelId="{291BB2A1-6369-4FA6-AAD4-81A9FEC333FC}" type="presParOf" srcId="{9D024738-9877-42C4-8B63-21EFDCEB1F33}" destId="{C447C688-4E95-426C-BBF1-17ED877C0676}" srcOrd="0" destOrd="0" presId="urn:microsoft.com/office/officeart/2005/8/layout/hList7"/>
    <dgm:cxn modelId="{0028C8FF-7006-4D8C-9E5D-9DC73CC2BE88}" type="presParOf" srcId="{9D024738-9877-42C4-8B63-21EFDCEB1F33}" destId="{FD5C64D8-85CB-46B6-8B25-46C4A25035DE}" srcOrd="1" destOrd="0" presId="urn:microsoft.com/office/officeart/2005/8/layout/hList7"/>
    <dgm:cxn modelId="{1A15BA32-B253-48FA-B13E-CF7E4BAB7463}" type="presParOf" srcId="{9D024738-9877-42C4-8B63-21EFDCEB1F33}" destId="{D4842952-83B5-4609-B521-6ED9239BD98C}" srcOrd="2" destOrd="0" presId="urn:microsoft.com/office/officeart/2005/8/layout/hList7"/>
    <dgm:cxn modelId="{42B4B6A2-F395-4B7E-9536-D870F5C16974}" type="presParOf" srcId="{9D024738-9877-42C4-8B63-21EFDCEB1F33}" destId="{E09410AE-79ED-4A89-8A43-45236FB21DE8}" srcOrd="3" destOrd="0" presId="urn:microsoft.com/office/officeart/2005/8/layout/hList7"/>
    <dgm:cxn modelId="{3E10AACD-46B9-4B14-9DAC-A8E9B08B1B9B}" type="presParOf" srcId="{5C68F8A5-B1B3-424D-8C86-E41DE251F594}" destId="{DFBC69AE-A377-4D97-B6EA-C6E820F8C493}" srcOrd="3" destOrd="0" presId="urn:microsoft.com/office/officeart/2005/8/layout/hList7"/>
    <dgm:cxn modelId="{2B40CE8F-C758-4B52-881E-A0CE9819420B}" type="presParOf" srcId="{5C68F8A5-B1B3-424D-8C86-E41DE251F594}" destId="{C9DFFEBF-E6E7-4D80-BD14-64F3DFBD7CB1}" srcOrd="4" destOrd="0" presId="urn:microsoft.com/office/officeart/2005/8/layout/hList7"/>
    <dgm:cxn modelId="{24FCDFD8-274D-4A4C-9DDF-28C9F3594495}" type="presParOf" srcId="{C9DFFEBF-E6E7-4D80-BD14-64F3DFBD7CB1}" destId="{49165C57-9C5F-4A74-9D13-6F050B2724ED}" srcOrd="0" destOrd="0" presId="urn:microsoft.com/office/officeart/2005/8/layout/hList7"/>
    <dgm:cxn modelId="{F9D19DB3-5893-41EF-A595-379CA4BFDE90}" type="presParOf" srcId="{C9DFFEBF-E6E7-4D80-BD14-64F3DFBD7CB1}" destId="{DAF9B96B-CDD9-4EB9-957E-AE7DFAE1A3E8}" srcOrd="1" destOrd="0" presId="urn:microsoft.com/office/officeart/2005/8/layout/hList7"/>
    <dgm:cxn modelId="{E06AB756-6E8F-450C-923A-262499896C11}" type="presParOf" srcId="{C9DFFEBF-E6E7-4D80-BD14-64F3DFBD7CB1}" destId="{C45EC7F7-8595-4EE9-986C-C1A6F4AA5887}" srcOrd="2" destOrd="0" presId="urn:microsoft.com/office/officeart/2005/8/layout/hList7"/>
    <dgm:cxn modelId="{B4B648C7-CFA1-4621-8C84-9147DF91FD45}" type="presParOf" srcId="{C9DFFEBF-E6E7-4D80-BD14-64F3DFBD7CB1}" destId="{0540DECC-D0DA-460E-A270-6BF75816E4C5}" srcOrd="3" destOrd="0" presId="urn:microsoft.com/office/officeart/2005/8/layout/hList7"/>
    <dgm:cxn modelId="{5719978A-4043-4255-8EB4-B6B769E8DDC7}" type="presParOf" srcId="{5C68F8A5-B1B3-424D-8C86-E41DE251F594}" destId="{03E90909-B341-4ABC-BF89-448745075F5A}" srcOrd="5" destOrd="0" presId="urn:microsoft.com/office/officeart/2005/8/layout/hList7"/>
    <dgm:cxn modelId="{E0E39068-1869-47CC-8587-AEC8CFC3B470}" type="presParOf" srcId="{5C68F8A5-B1B3-424D-8C86-E41DE251F594}" destId="{9DF07682-5993-4421-A8BE-DC2773DAF8AF}" srcOrd="6" destOrd="0" presId="urn:microsoft.com/office/officeart/2005/8/layout/hList7"/>
    <dgm:cxn modelId="{4448B9C8-535A-47BB-B41E-8190173FB230}" type="presParOf" srcId="{9DF07682-5993-4421-A8BE-DC2773DAF8AF}" destId="{ABC06F23-CF0A-4F04-A1A0-34775C0D68D8}" srcOrd="0" destOrd="0" presId="urn:microsoft.com/office/officeart/2005/8/layout/hList7"/>
    <dgm:cxn modelId="{00B3ECA3-F515-4E8D-B1F2-741F7D8B4CAA}" type="presParOf" srcId="{9DF07682-5993-4421-A8BE-DC2773DAF8AF}" destId="{D20FA0CC-023A-482E-B937-927F02F13228}" srcOrd="1" destOrd="0" presId="urn:microsoft.com/office/officeart/2005/8/layout/hList7"/>
    <dgm:cxn modelId="{E0E04124-5286-4D2A-BEED-8121CB5827F1}" type="presParOf" srcId="{9DF07682-5993-4421-A8BE-DC2773DAF8AF}" destId="{0316FA71-C073-435B-9DFD-28AE89DFDEC0}" srcOrd="2" destOrd="0" presId="urn:microsoft.com/office/officeart/2005/8/layout/hList7"/>
    <dgm:cxn modelId="{84B17C13-CEDB-4F07-B24C-D0CB50587492}" type="presParOf" srcId="{9DF07682-5993-4421-A8BE-DC2773DAF8AF}" destId="{8AC01AE4-BBED-402D-9BBB-7319AF79E33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95249-8434-4189-9513-26459430AFB2}">
      <dsp:nvSpPr>
        <dsp:cNvPr id="0" name=""/>
        <dsp:cNvSpPr/>
      </dsp:nvSpPr>
      <dsp:spPr>
        <a:xfrm>
          <a:off x="16392" y="0"/>
          <a:ext cx="5272360" cy="527236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BE7087-D87C-45E9-8D7C-21AED287379C}">
      <dsp:nvSpPr>
        <dsp:cNvPr id="0" name=""/>
        <dsp:cNvSpPr/>
      </dsp:nvSpPr>
      <dsp:spPr>
        <a:xfrm>
          <a:off x="2652572" y="530067"/>
          <a:ext cx="3427034" cy="6240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Constitución Política de los Estados Unidos Mexicanos</a:t>
          </a:r>
          <a:endParaRPr lang="es-MX" sz="1500" kern="1200" dirty="0"/>
        </a:p>
      </dsp:txBody>
      <dsp:txXfrm>
        <a:off x="2683035" y="560530"/>
        <a:ext cx="3366108" cy="563107"/>
      </dsp:txXfrm>
    </dsp:sp>
    <dsp:sp modelId="{3DF8BC84-BB47-4C43-8B7B-DADF7F2B064E}">
      <dsp:nvSpPr>
        <dsp:cNvPr id="0" name=""/>
        <dsp:cNvSpPr/>
      </dsp:nvSpPr>
      <dsp:spPr>
        <a:xfrm>
          <a:off x="2652572" y="1232105"/>
          <a:ext cx="3427034" cy="6240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Leyes reglamentarias de la Constitución</a:t>
          </a:r>
          <a:endParaRPr lang="es-MX" sz="1500" kern="1200" dirty="0"/>
        </a:p>
      </dsp:txBody>
      <dsp:txXfrm>
        <a:off x="2683035" y="1262568"/>
        <a:ext cx="3366108" cy="563107"/>
      </dsp:txXfrm>
    </dsp:sp>
    <dsp:sp modelId="{6AA53A60-86EA-4CBC-A0CB-BA0D5D705D36}">
      <dsp:nvSpPr>
        <dsp:cNvPr id="0" name=""/>
        <dsp:cNvSpPr/>
      </dsp:nvSpPr>
      <dsp:spPr>
        <a:xfrm>
          <a:off x="2652572" y="1934142"/>
          <a:ext cx="3427034" cy="6240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Leyes Fiscales específicas</a:t>
          </a:r>
          <a:endParaRPr lang="es-MX" sz="1500" kern="1200" dirty="0"/>
        </a:p>
      </dsp:txBody>
      <dsp:txXfrm>
        <a:off x="2683035" y="1964605"/>
        <a:ext cx="3366108" cy="563107"/>
      </dsp:txXfrm>
    </dsp:sp>
    <dsp:sp modelId="{A8A584EC-E40D-457C-96CD-CA66448D2B81}">
      <dsp:nvSpPr>
        <dsp:cNvPr id="0" name=""/>
        <dsp:cNvSpPr/>
      </dsp:nvSpPr>
      <dsp:spPr>
        <a:xfrm>
          <a:off x="2652572" y="2636180"/>
          <a:ext cx="3427034" cy="6240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Código Fiscal de la Federación</a:t>
          </a:r>
          <a:endParaRPr lang="es-MX" sz="1500" kern="1200" dirty="0"/>
        </a:p>
      </dsp:txBody>
      <dsp:txXfrm>
        <a:off x="2683035" y="2666643"/>
        <a:ext cx="3366108" cy="563107"/>
      </dsp:txXfrm>
    </dsp:sp>
    <dsp:sp modelId="{93DC881F-A076-443B-88B8-6525C63FC6CD}">
      <dsp:nvSpPr>
        <dsp:cNvPr id="0" name=""/>
        <dsp:cNvSpPr/>
      </dsp:nvSpPr>
      <dsp:spPr>
        <a:xfrm>
          <a:off x="2652572" y="3338217"/>
          <a:ext cx="3427034" cy="6240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Reglamentos a las leyes fiscales</a:t>
          </a:r>
          <a:endParaRPr lang="es-MX" sz="1500" kern="1200" dirty="0"/>
        </a:p>
      </dsp:txBody>
      <dsp:txXfrm>
        <a:off x="2683035" y="3368680"/>
        <a:ext cx="3366108" cy="563107"/>
      </dsp:txXfrm>
    </dsp:sp>
    <dsp:sp modelId="{A1596D0C-A41C-4FAF-BC5F-CB9D450E31CF}">
      <dsp:nvSpPr>
        <dsp:cNvPr id="0" name=""/>
        <dsp:cNvSpPr/>
      </dsp:nvSpPr>
      <dsp:spPr>
        <a:xfrm>
          <a:off x="2652572" y="4040254"/>
          <a:ext cx="3427034" cy="6240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Resolución Miscelánea</a:t>
          </a:r>
          <a:endParaRPr lang="es-MX" sz="1500" kern="1200" dirty="0"/>
        </a:p>
      </dsp:txBody>
      <dsp:txXfrm>
        <a:off x="2683035" y="4070717"/>
        <a:ext cx="3366108" cy="563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11EC2-D27D-4509-AF0E-FE5717CB2875}">
      <dsp:nvSpPr>
        <dsp:cNvPr id="0" name=""/>
        <dsp:cNvSpPr/>
      </dsp:nvSpPr>
      <dsp:spPr>
        <a:xfrm>
          <a:off x="2048" y="0"/>
          <a:ext cx="2146914" cy="4875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1. Leyes Federales</a:t>
          </a:r>
          <a:endParaRPr lang="es-MX" sz="2700" kern="1200" dirty="0"/>
        </a:p>
      </dsp:txBody>
      <dsp:txXfrm>
        <a:off x="2048" y="1950393"/>
        <a:ext cx="2146914" cy="1950393"/>
      </dsp:txXfrm>
    </dsp:sp>
    <dsp:sp modelId="{96AFB554-20CE-4E2F-AFA0-BEB1C1F14444}">
      <dsp:nvSpPr>
        <dsp:cNvPr id="0" name=""/>
        <dsp:cNvSpPr/>
      </dsp:nvSpPr>
      <dsp:spPr>
        <a:xfrm>
          <a:off x="265651" y="576065"/>
          <a:ext cx="1623702" cy="182362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447C688-4E95-426C-BBF1-17ED877C0676}">
      <dsp:nvSpPr>
        <dsp:cNvPr id="0" name=""/>
        <dsp:cNvSpPr/>
      </dsp:nvSpPr>
      <dsp:spPr>
        <a:xfrm>
          <a:off x="2179191" y="0"/>
          <a:ext cx="2146914" cy="4875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2. Leyes Estatales </a:t>
          </a:r>
          <a:endParaRPr lang="es-MX" sz="2700" kern="1200" dirty="0"/>
        </a:p>
      </dsp:txBody>
      <dsp:txXfrm>
        <a:off x="2179191" y="1950393"/>
        <a:ext cx="2146914" cy="1950393"/>
      </dsp:txXfrm>
    </dsp:sp>
    <dsp:sp modelId="{E09410AE-79ED-4A89-8A43-45236FB21DE8}">
      <dsp:nvSpPr>
        <dsp:cNvPr id="0" name=""/>
        <dsp:cNvSpPr/>
      </dsp:nvSpPr>
      <dsp:spPr>
        <a:xfrm>
          <a:off x="2474975" y="292559"/>
          <a:ext cx="1623702" cy="162370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9165C57-9C5F-4A74-9D13-6F050B2724ED}">
      <dsp:nvSpPr>
        <dsp:cNvPr id="0" name=""/>
        <dsp:cNvSpPr/>
      </dsp:nvSpPr>
      <dsp:spPr>
        <a:xfrm>
          <a:off x="4358395" y="0"/>
          <a:ext cx="2146914" cy="4875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3. Leyes para el Distrito federal</a:t>
          </a:r>
          <a:endParaRPr lang="es-MX" sz="2700" kern="1200" dirty="0"/>
        </a:p>
      </dsp:txBody>
      <dsp:txXfrm>
        <a:off x="4358395" y="1950393"/>
        <a:ext cx="2146914" cy="1950393"/>
      </dsp:txXfrm>
    </dsp:sp>
    <dsp:sp modelId="{0540DECC-D0DA-460E-A270-6BF75816E4C5}">
      <dsp:nvSpPr>
        <dsp:cNvPr id="0" name=""/>
        <dsp:cNvSpPr/>
      </dsp:nvSpPr>
      <dsp:spPr>
        <a:xfrm>
          <a:off x="4686297" y="292559"/>
          <a:ext cx="1623702" cy="162370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ABC06F23-CF0A-4F04-A1A0-34775C0D68D8}">
      <dsp:nvSpPr>
        <dsp:cNvPr id="0" name=""/>
        <dsp:cNvSpPr/>
      </dsp:nvSpPr>
      <dsp:spPr>
        <a:xfrm>
          <a:off x="6330035" y="0"/>
          <a:ext cx="2146914" cy="4875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4. Leyes municipales</a:t>
          </a:r>
          <a:endParaRPr lang="es-MX" sz="2700" kern="1200" dirty="0"/>
        </a:p>
      </dsp:txBody>
      <dsp:txXfrm>
        <a:off x="6330035" y="1950393"/>
        <a:ext cx="2146914" cy="1950393"/>
      </dsp:txXfrm>
    </dsp:sp>
    <dsp:sp modelId="{8AC01AE4-BBED-402D-9BBB-7319AF79E33C}">
      <dsp:nvSpPr>
        <dsp:cNvPr id="0" name=""/>
        <dsp:cNvSpPr/>
      </dsp:nvSpPr>
      <dsp:spPr>
        <a:xfrm>
          <a:off x="6897619" y="292559"/>
          <a:ext cx="1623702" cy="162370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A06FFCE-0F38-45E6-93AF-829D91BF2357}">
      <dsp:nvSpPr>
        <dsp:cNvPr id="0" name=""/>
        <dsp:cNvSpPr/>
      </dsp:nvSpPr>
      <dsp:spPr>
        <a:xfrm>
          <a:off x="351399" y="3900787"/>
          <a:ext cx="8082177" cy="731397"/>
        </a:xfrm>
        <a:prstGeom prst="left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981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4785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2118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5799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0852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9397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727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204864"/>
            <a:ext cx="734481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Jerarquías de Leyes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de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Antecedentes de las Contribuciones</a:t>
            </a:r>
            <a:endParaRPr lang="es-MX" sz="2800" dirty="0"/>
          </a:p>
          <a:p>
            <a:pPr algn="ctr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(Abstract)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La ley  se integra por el conjunto de normas jurídicas de carácter general emitidas por el poder Legislativo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que crea situaciones generales.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law is comprised of the set of legal rules of a general nature issued by the legislative power, which creates General situations.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indent="-342900" algn="just">
              <a:lnSpc>
                <a:spcPct val="150000"/>
              </a:lnSpc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Ley, normas jurídicas y poder legislativo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/>
              <a:t>Law, legislation and legislative power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 smtClean="0"/>
              <a:t>Analizar e interpretar al normatividad fiscal vigente, para dar cumplimiento en tiempo y forma a las contribuciones aplicables al contribuyente, mediante la asesoría para determinar el cálculo de obligaciones</a:t>
            </a:r>
            <a:endParaRPr lang="es-MX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/>
              <a:t>Unidad 1 : Jerarquía de Leyes</a:t>
            </a:r>
            <a:endParaRPr lang="es-MX" sz="2800" dirty="0"/>
          </a:p>
          <a:p>
            <a:pPr algn="ctr">
              <a:defRPr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Identificar y analizar el marco conceptual de las obligaciones Tributarias</a:t>
            </a:r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6838" y="548680"/>
            <a:ext cx="86771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</a:t>
            </a:r>
            <a:r>
              <a:rPr lang="es-E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irámide normativa de las leyes Fiscales</a:t>
            </a:r>
            <a:endParaRPr lang="es-E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71032829"/>
              </p:ext>
            </p:extLst>
          </p:nvPr>
        </p:nvGraphicFramePr>
        <p:xfrm>
          <a:off x="1524000" y="1397000"/>
          <a:ext cx="609600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368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9592" y="32129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MX" sz="2400" dirty="0" smtClean="0"/>
              <a:t>El congreso de la Unión y las legislaturas de los estados y D.F. son los encargados de expedir leyes en materia Tributaria</a:t>
            </a:r>
            <a:endParaRPr lang="es-MX" sz="2400" dirty="0"/>
          </a:p>
        </p:txBody>
      </p:sp>
      <p:sp>
        <p:nvSpPr>
          <p:cNvPr id="3" name="Rectángulo 2"/>
          <p:cNvSpPr/>
          <p:nvPr/>
        </p:nvSpPr>
        <p:spPr>
          <a:xfrm>
            <a:off x="472355" y="692696"/>
            <a:ext cx="780438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Formulación de las leyes Fiscales</a:t>
            </a:r>
            <a:endParaRPr lang="es-E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028" name="Picture 4" descr="https://encrypted-tbn1.gstatic.com/images?q=tbn:ANd9GcRnNCKE2UVu3biPgXaT6n5ogMUY8ZU5fdBvVovJM-iszgDrQP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46750"/>
            <a:ext cx="1790700" cy="25622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47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332656"/>
            <a:ext cx="77742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Clasificación de las leyes Fiscales</a:t>
            </a:r>
            <a:endParaRPr lang="es-E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85003" y="126876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Por lo que respecta a México, </a:t>
            </a:r>
            <a:r>
              <a:rPr lang="es-MX" dirty="0" smtClean="0"/>
              <a:t>podemos clasificar </a:t>
            </a:r>
            <a:r>
              <a:rPr lang="es-MX" dirty="0"/>
              <a:t>las leyes fiscales como</a:t>
            </a:r>
            <a:r>
              <a:rPr lang="es-MX" dirty="0" smtClean="0"/>
              <a:t>:</a:t>
            </a:r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890432539"/>
              </p:ext>
            </p:extLst>
          </p:nvPr>
        </p:nvGraphicFramePr>
        <p:xfrm>
          <a:off x="107504" y="1988840"/>
          <a:ext cx="8784976" cy="4875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7894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299695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En el ámbito fiscal existe una jerarquía de leyes las cuales indican quién debe pagar tributo, el objeto, la tasa o tarifa, la base y la época de pago  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548680"/>
            <a:ext cx="88204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/>
          </a:p>
          <a:p>
            <a:pPr lvl="0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Reyes M., Nájera M. (2006). D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erecho Fiscal. Apuntes.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Consultado el 31 de julio de 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2015</a:t>
            </a:r>
            <a:r>
              <a:rPr lang="es-MX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desde </a:t>
            </a:r>
          </a:p>
          <a:p>
            <a:pPr lvl="0" algn="just"/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i="1" dirty="0">
                <a:latin typeface="Arial" pitchFamily="34" charset="0"/>
                <a:cs typeface="Arial" pitchFamily="34" charset="0"/>
              </a:rPr>
              <a:t>http://www.tesoem.edu.mx/alumnos/cuadernillos/2006.003.pdf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314</Words>
  <Application>Microsoft Office PowerPoint</Application>
  <PresentationFormat>Presentación en pantalla (4:3)</PresentationFormat>
  <Paragraphs>69</Paragraphs>
  <Slides>9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Windows User</cp:lastModifiedBy>
  <cp:revision>91</cp:revision>
  <dcterms:created xsi:type="dcterms:W3CDTF">2012-08-07T16:35:15Z</dcterms:created>
  <dcterms:modified xsi:type="dcterms:W3CDTF">2015-08-02T01:44:37Z</dcterms:modified>
</cp:coreProperties>
</file>